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dslov.ru/txt/pe1/tpe1_309.htm" TargetMode="External"/><Relationship Id="rId3" Type="http://schemas.openxmlformats.org/officeDocument/2006/relationships/hyperlink" Target="http://dslov.ru/txt/pe1/tpe1_273.htm" TargetMode="External"/><Relationship Id="rId7" Type="http://schemas.openxmlformats.org/officeDocument/2006/relationships/hyperlink" Target="http://dslov.ru/txt/pe1/tpe1_330.htm" TargetMode="External"/><Relationship Id="rId12" Type="http://schemas.openxmlformats.org/officeDocument/2006/relationships/image" Target="../media/image10.gif"/><Relationship Id="rId2" Type="http://schemas.openxmlformats.org/officeDocument/2006/relationships/hyperlink" Target="http://dslov.ru/txt/pe1/tpe1_190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slov.ru/txt/pe1/tpe1_101.htm" TargetMode="External"/><Relationship Id="rId11" Type="http://schemas.openxmlformats.org/officeDocument/2006/relationships/hyperlink" Target="http://dslov.ru/txt/pe1/tpe1_293.htm" TargetMode="External"/><Relationship Id="rId5" Type="http://schemas.openxmlformats.org/officeDocument/2006/relationships/hyperlink" Target="http://dslov.ru/txt/pe1/tpe1_95.htm" TargetMode="External"/><Relationship Id="rId10" Type="http://schemas.openxmlformats.org/officeDocument/2006/relationships/hyperlink" Target="http://dslov.ru/txt/pe1/tpe1_302.htm" TargetMode="External"/><Relationship Id="rId4" Type="http://schemas.openxmlformats.org/officeDocument/2006/relationships/hyperlink" Target="http://dslov.ru/txt/pe1/tpe1_217.htm" TargetMode="External"/><Relationship Id="rId9" Type="http://schemas.openxmlformats.org/officeDocument/2006/relationships/hyperlink" Target="http://dslov.ru/txt/pe1/tpe1_142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851648" cy="1828800"/>
          </a:xfrm>
        </p:spPr>
        <p:txBody>
          <a:bodyPr/>
          <a:lstStyle/>
          <a:p>
            <a:r>
              <a:rPr lang="ru-RU" dirty="0" smtClean="0"/>
              <a:t>Антон Павлович ЧЕХОВ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/>
              <a:t>ВЫПОЛНИЛА </a:t>
            </a:r>
          </a:p>
          <a:p>
            <a:r>
              <a:rPr lang="ru-RU" sz="2000" dirty="0" smtClean="0"/>
              <a:t>УЧЕНИЦА 5 КЛАССА</a:t>
            </a:r>
          </a:p>
          <a:p>
            <a:r>
              <a:rPr lang="ru-RU" dirty="0" smtClean="0"/>
              <a:t>Сорокина Варя</a:t>
            </a:r>
            <a:endParaRPr lang="ru-RU" dirty="0"/>
          </a:p>
        </p:txBody>
      </p:sp>
      <p:pic>
        <p:nvPicPr>
          <p:cNvPr id="9218" name="Picture 2" descr="http://justclickit.ru/flash/glitter/glitter%20(2785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336915" cy="898774"/>
          </a:xfrm>
          <a:prstGeom prst="rect">
            <a:avLst/>
          </a:prstGeom>
          <a:noFill/>
        </p:spPr>
      </p:pic>
      <p:pic>
        <p:nvPicPr>
          <p:cNvPr id="9220" name="Picture 4" descr="http://i22.beon.ru/65/16/2381665/85/87799785/03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8960"/>
            <a:ext cx="360040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24744"/>
            <a:ext cx="629691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Спасибо </a:t>
            </a:r>
          </a:p>
          <a:p>
            <a:r>
              <a:rPr lang="ru-RU" sz="8000" dirty="0" smtClean="0"/>
              <a:t>за внимание!</a:t>
            </a:r>
            <a:endParaRPr lang="ru-RU" sz="8000" dirty="0"/>
          </a:p>
        </p:txBody>
      </p:sp>
      <p:pic>
        <p:nvPicPr>
          <p:cNvPr id="1026" name="Picture 2" descr="http://www.skunb.ru/sites/default/files/memorable-date/cheh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5212" y="0"/>
            <a:ext cx="1318788" cy="1865143"/>
          </a:xfrm>
          <a:prstGeom prst="rect">
            <a:avLst/>
          </a:prstGeom>
          <a:noFill/>
        </p:spPr>
      </p:pic>
      <p:pic>
        <p:nvPicPr>
          <p:cNvPr id="1028" name="Picture 4" descr="http://www.gctm.ru/wp-content/uploads/2017/03/chehov-predlozh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1895351" cy="1895351"/>
          </a:xfrm>
          <a:prstGeom prst="rect">
            <a:avLst/>
          </a:prstGeom>
          <a:noFill/>
        </p:spPr>
      </p:pic>
      <p:pic>
        <p:nvPicPr>
          <p:cNvPr id="1030" name="Picture 6" descr="http://mirror7.ru.indbooks.in/wp-content/uploads/2016/0196190/i_1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1223764" cy="1509607"/>
          </a:xfrm>
          <a:prstGeom prst="rect">
            <a:avLst/>
          </a:prstGeom>
          <a:noFill/>
        </p:spPr>
      </p:pic>
      <p:pic>
        <p:nvPicPr>
          <p:cNvPr id="1032" name="Picture 8" descr="https://ds02.infourok.ru/uploads/ex/114e/000554f5-d001765f/img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0"/>
            <a:ext cx="2135287" cy="1601466"/>
          </a:xfrm>
          <a:prstGeom prst="rect">
            <a:avLst/>
          </a:prstGeom>
          <a:noFill/>
        </p:spPr>
      </p:pic>
      <p:pic>
        <p:nvPicPr>
          <p:cNvPr id="1034" name="Picture 10" descr="https://im0-tub-ru.yandex.net/i?id=8b7c7444075b02379290eeb7167db494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375268"/>
            <a:ext cx="2699792" cy="3482732"/>
          </a:xfrm>
          <a:prstGeom prst="rect">
            <a:avLst/>
          </a:prstGeom>
          <a:noFill/>
        </p:spPr>
      </p:pic>
      <p:pic>
        <p:nvPicPr>
          <p:cNvPr id="1036" name="Picture 12" descr="https://im0-tub-ru.yandex.net/i?id=b89e1c5ebbee1ee982160afa0184b5b6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29000"/>
            <a:ext cx="2368912" cy="3429000"/>
          </a:xfrm>
          <a:prstGeom prst="rect">
            <a:avLst/>
          </a:prstGeom>
          <a:noFill/>
        </p:spPr>
      </p:pic>
      <p:pic>
        <p:nvPicPr>
          <p:cNvPr id="1038" name="Picture 14" descr="https://jili-bili.ru/files/products/39/big/1446450537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3387935"/>
            <a:ext cx="2213757" cy="3470065"/>
          </a:xfrm>
          <a:prstGeom prst="rect">
            <a:avLst/>
          </a:prstGeom>
          <a:noFill/>
        </p:spPr>
      </p:pic>
      <p:pic>
        <p:nvPicPr>
          <p:cNvPr id="1040" name="Picture 16" descr="https://img.labirint.ru/images/comments_pic/1439/2_19038af1b351ff328cdd7f89bfa76a4c_1411844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3645024"/>
            <a:ext cx="1881039" cy="2922002"/>
          </a:xfrm>
          <a:prstGeom prst="rect">
            <a:avLst/>
          </a:prstGeom>
          <a:noFill/>
        </p:spPr>
      </p:pic>
      <p:pic>
        <p:nvPicPr>
          <p:cNvPr id="1042" name="Picture 18" descr="http://static.ozone.ru/multimedia/books_covers/101025497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88640"/>
            <a:ext cx="153377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vitppt.com.ua/images/40/39934/96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Антон Павлович ЧЕХОВ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4320480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Антон Чехов родился в городе Таганроге. Его отец, Павел Егорович, был купцом в третьей купеческой гильдии. У него была своя бакалейная лавка. Мать, Евгения Яковлевна, была внучкой крепостного.</a:t>
            </a:r>
            <a:endParaRPr lang="ru-RU" dirty="0"/>
          </a:p>
        </p:txBody>
      </p:sp>
      <p:pic>
        <p:nvPicPr>
          <p:cNvPr id="1026" name="Picture 2" descr="http://i057.radikal.ru/1605/bf/bc73c3c29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303" y="1844824"/>
            <a:ext cx="3686697" cy="5013176"/>
          </a:xfrm>
          <a:prstGeom prst="rect">
            <a:avLst/>
          </a:prstGeom>
          <a:noFill/>
        </p:spPr>
      </p:pic>
      <p:pic>
        <p:nvPicPr>
          <p:cNvPr id="7170" name="Picture 2" descr="http://img-fotki.yandex.ru/get/6604/58581001.0/0_95105_abcfd845_XL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5976664" cy="1357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Творчество Чехова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Антон Чехов – великий русский писатель, талантливый драматург, академик, врач по профессии. </a:t>
            </a:r>
          </a:p>
          <a:p>
            <a:pPr fontAlgn="base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Чехов и его брат Иван играли в театре.</a:t>
            </a:r>
          </a:p>
          <a:p>
            <a:pPr fontAlgn="base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1880 год - Чехов помещает в журнале «Стрекоза» рассказ «Письмо к учёному соседу» и юмореску «Что чаще всего встречается в романах, повестях».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Чехов начинал с совсем "малых" жанров: комедии, афоризмы, мысли людей разных профессий, исторических деятелей, анекдоты, шутки, каламбуры.</a:t>
            </a:r>
          </a:p>
          <a:p>
            <a:pPr fontAlgn="base"/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://mirgif.com/ramki/ramka-16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Занятия А.П. Чехова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/>
              <a:t>   </a:t>
            </a:r>
            <a:r>
              <a:rPr lang="ru-RU" sz="4000" dirty="0" smtClean="0"/>
              <a:t>Антон</a:t>
            </a:r>
            <a:r>
              <a:rPr lang="ru-RU" sz="3000" dirty="0" smtClean="0"/>
              <a:t> Чехов очень любил  путешествовать, собирать  смешные фамилии, садоводство, пешие прогулки по Москве, собак, особенно  своих двух такс, которых назвал Бром Исаевич и Хина Марковна. Он коллекционировал марки,  настольные игры.</a:t>
            </a:r>
          </a:p>
        </p:txBody>
      </p:sp>
      <p:pic>
        <p:nvPicPr>
          <p:cNvPr id="5128" name="Picture 8" descr="http://www.playcast.ru/uploads/2015/01/30/118613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898"/>
            <a:ext cx="9144000" cy="6886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Трудности в семье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</a:t>
            </a:r>
            <a:r>
              <a:rPr lang="ru-RU" sz="2000" dirty="0" smtClean="0"/>
              <a:t>Чеховым пришлось пережить подлинную трагедию: полное разорение (отца обманули близкие люди, партнеры, которым он полностью доверял). Как тяжело было Павлу Егоровичу в черном для Чеховых 1876 году тайно выехать в Москву, спасаясь от  кредиторов. Вся семья осталась в одночасье без средств к сосуществованию. «В настоящее время не имею и копейки медной»,- горестно писал отец семейства. Без вины виноватый, Павел Егорович болезненно переживал случившееся. Трудности сплотили семью: Чеховы действовали слаженно, не впали в уныние, проявляли терпение и продолжали усердно учиться. А отец сделал выстраданный вывод: «Где деньги, там и уважение, любовь, дружба и все блага, а где их нет – ох, как приходится горько!». </a:t>
            </a:r>
          </a:p>
        </p:txBody>
      </p:sp>
      <p:pic>
        <p:nvPicPr>
          <p:cNvPr id="4102" name="Picture 6" descr="http://justclickit.ru/flash/glitter/glitter%20(1698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907704" cy="1540294"/>
          </a:xfrm>
          <a:prstGeom prst="rect">
            <a:avLst/>
          </a:prstGeom>
          <a:noFill/>
        </p:spPr>
      </p:pic>
      <p:pic>
        <p:nvPicPr>
          <p:cNvPr id="4104" name="Picture 8" descr="http://justclickit.ru/flash/glitter/glitter%20(1698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131" y="188640"/>
            <a:ext cx="1872869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Трудности в семье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Он писал: «Антоша, припомни это. Ты будешь жить, будь благодетелем ко всем просящим у тебя помощи, не отвращайся никогда от бедных.  Пример родителей твоих перед тобой. Как мы теперь ценим всякий дар, посылаемый от Бога через добрых людей». </a:t>
            </a:r>
          </a:p>
          <a:p>
            <a:pPr>
              <a:buNone/>
            </a:pPr>
            <a:r>
              <a:rPr lang="ru-RU" sz="2800" dirty="0" smtClean="0"/>
              <a:t>    Эти слова запали будущему писателю  в душу. И его благотворительность имеет источником отцовский завет и материнскую доброту.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Самые смешные книги писателя: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1. </a:t>
            </a:r>
            <a:r>
              <a:rPr lang="ru-RU" dirty="0" smtClean="0">
                <a:hlinkClick r:id="rId2"/>
              </a:rPr>
              <a:t>Пересолил</a:t>
            </a:r>
            <a:r>
              <a:rPr lang="ru-RU" dirty="0" smtClean="0"/>
              <a:t> </a:t>
            </a:r>
          </a:p>
          <a:p>
            <a:r>
              <a:rPr lang="ru-RU" dirty="0" smtClean="0"/>
              <a:t>2. </a:t>
            </a:r>
            <a:r>
              <a:rPr lang="ru-RU" dirty="0" smtClean="0">
                <a:hlinkClick r:id="rId3"/>
              </a:rPr>
              <a:t>Ах, зубы!</a:t>
            </a:r>
            <a:r>
              <a:rPr lang="ru-RU" dirty="0" smtClean="0"/>
              <a:t> </a:t>
            </a:r>
          </a:p>
          <a:p>
            <a:r>
              <a:rPr lang="ru-RU" dirty="0" smtClean="0"/>
              <a:t>3. </a:t>
            </a:r>
            <a:r>
              <a:rPr lang="ru-RU" dirty="0" smtClean="0">
                <a:hlinkClick r:id="rId4"/>
              </a:rPr>
              <a:t>Глупый француз</a:t>
            </a:r>
            <a:r>
              <a:rPr lang="ru-RU" dirty="0" smtClean="0"/>
              <a:t> </a:t>
            </a:r>
          </a:p>
          <a:p>
            <a:r>
              <a:rPr lang="ru-RU" dirty="0" smtClean="0"/>
              <a:t>4. </a:t>
            </a:r>
            <a:r>
              <a:rPr lang="ru-RU" dirty="0" smtClean="0">
                <a:hlinkClick r:id="rId5"/>
              </a:rPr>
              <a:t>Орден</a:t>
            </a:r>
            <a:r>
              <a:rPr lang="ru-RU" dirty="0" smtClean="0"/>
              <a:t> </a:t>
            </a:r>
          </a:p>
          <a:p>
            <a:r>
              <a:rPr lang="ru-RU" dirty="0" smtClean="0"/>
              <a:t>5. </a:t>
            </a:r>
            <a:r>
              <a:rPr lang="ru-RU" dirty="0" smtClean="0">
                <a:hlinkClick r:id="rId6"/>
              </a:rPr>
              <a:t>На охоте</a:t>
            </a:r>
            <a:r>
              <a:rPr lang="ru-RU" dirty="0" smtClean="0"/>
              <a:t> </a:t>
            </a:r>
          </a:p>
          <a:p>
            <a:r>
              <a:rPr lang="ru-RU" dirty="0" smtClean="0"/>
              <a:t>6. </a:t>
            </a:r>
            <a:r>
              <a:rPr lang="ru-RU" dirty="0" smtClean="0">
                <a:hlinkClick r:id="rId7"/>
              </a:rPr>
              <a:t>Драма</a:t>
            </a:r>
            <a:r>
              <a:rPr lang="ru-RU" dirty="0" smtClean="0"/>
              <a:t> </a:t>
            </a:r>
          </a:p>
          <a:p>
            <a:r>
              <a:rPr lang="ru-RU" dirty="0" smtClean="0"/>
              <a:t>7. </a:t>
            </a:r>
            <a:r>
              <a:rPr lang="ru-RU" dirty="0" smtClean="0">
                <a:hlinkClick r:id="rId8"/>
              </a:rPr>
              <a:t>Беззащитное существо</a:t>
            </a:r>
            <a:r>
              <a:rPr lang="ru-RU" dirty="0" smtClean="0"/>
              <a:t> </a:t>
            </a:r>
          </a:p>
          <a:p>
            <a:r>
              <a:rPr lang="ru-RU" dirty="0" smtClean="0"/>
              <a:t>8. </a:t>
            </a:r>
            <a:r>
              <a:rPr lang="ru-RU" dirty="0" smtClean="0">
                <a:hlinkClick r:id="rId9"/>
              </a:rPr>
              <a:t>Дипломат</a:t>
            </a:r>
            <a:r>
              <a:rPr lang="ru-RU" dirty="0" smtClean="0"/>
              <a:t> </a:t>
            </a:r>
          </a:p>
          <a:p>
            <a:r>
              <a:rPr lang="ru-RU" dirty="0" smtClean="0"/>
              <a:t>9. </a:t>
            </a:r>
            <a:r>
              <a:rPr lang="ru-RU" dirty="0" smtClean="0">
                <a:hlinkClick r:id="rId10"/>
              </a:rPr>
              <a:t>Добрый немец</a:t>
            </a:r>
            <a:r>
              <a:rPr lang="ru-RU" dirty="0" smtClean="0"/>
              <a:t> </a:t>
            </a:r>
          </a:p>
          <a:p>
            <a:r>
              <a:rPr lang="ru-RU" dirty="0" smtClean="0"/>
              <a:t>10. </a:t>
            </a:r>
            <a:r>
              <a:rPr lang="ru-RU" dirty="0" smtClean="0">
                <a:hlinkClick r:id="rId11"/>
              </a:rPr>
              <a:t>Произведение искусства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8" name="Picture 6" descr="http://www.playcast.ru/uploads/2014/09/24/9948360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Псевдонимы Чехова: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Антоша </a:t>
            </a:r>
            <a:r>
              <a:rPr lang="ru-RU" b="1" dirty="0" err="1" smtClean="0"/>
              <a:t>Чехонте</a:t>
            </a:r>
            <a:endParaRPr lang="ru-RU" b="1" dirty="0" smtClean="0"/>
          </a:p>
          <a:p>
            <a:r>
              <a:rPr lang="ru-RU" b="1" dirty="0" smtClean="0"/>
              <a:t>Брат моего брата</a:t>
            </a:r>
          </a:p>
          <a:p>
            <a:r>
              <a:rPr lang="ru-RU" b="1" dirty="0" smtClean="0"/>
              <a:t>Врач без пациентов</a:t>
            </a:r>
          </a:p>
          <a:p>
            <a:r>
              <a:rPr lang="ru-RU" b="1" dirty="0" smtClean="0"/>
              <a:t>Крапива</a:t>
            </a:r>
          </a:p>
          <a:p>
            <a:r>
              <a:rPr lang="ru-RU" b="1" dirty="0" smtClean="0"/>
              <a:t>Человек без селезёнки</a:t>
            </a:r>
          </a:p>
          <a:p>
            <a:r>
              <a:rPr lang="ru-RU" b="1" dirty="0" smtClean="0"/>
              <a:t>Грач</a:t>
            </a:r>
          </a:p>
          <a:p>
            <a:r>
              <a:rPr lang="ru-RU" b="1" dirty="0" smtClean="0"/>
              <a:t>Вспы</a:t>
            </a:r>
            <a:r>
              <a:rPr lang="ru-RU" dirty="0" smtClean="0"/>
              <a:t>льч</a:t>
            </a:r>
            <a:r>
              <a:rPr lang="ru-RU" b="1" dirty="0" smtClean="0"/>
              <a:t>ивый человек</a:t>
            </a:r>
          </a:p>
          <a:p>
            <a:r>
              <a:rPr lang="ru-RU" b="1" dirty="0" smtClean="0"/>
              <a:t>Дяденька</a:t>
            </a:r>
          </a:p>
          <a:p>
            <a:r>
              <a:rPr lang="ru-RU" b="1" dirty="0" smtClean="0"/>
              <a:t>Шампанский и т.д. (около 50)</a:t>
            </a:r>
            <a:endParaRPr lang="ru-RU" dirty="0"/>
          </a:p>
        </p:txBody>
      </p:sp>
      <p:pic>
        <p:nvPicPr>
          <p:cNvPr id="2054" name="Picture 6" descr="http://www.playcast.ru/uploads/2014/06/10/88909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185"/>
            <a:ext cx="9144000" cy="6890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rgbClr val="002060"/>
      </a:dk1>
      <a:lt1>
        <a:srgbClr val="C6C6C6"/>
      </a:lt1>
      <a:dk2>
        <a:srgbClr val="9C74BA"/>
      </a:dk2>
      <a:lt2>
        <a:srgbClr val="00B0F0"/>
      </a:lt2>
      <a:accent1>
        <a:srgbClr val="CAC3A0"/>
      </a:accent1>
      <a:accent2>
        <a:srgbClr val="C00000"/>
      </a:accent2>
      <a:accent3>
        <a:srgbClr val="00B050"/>
      </a:accent3>
      <a:accent4>
        <a:srgbClr val="70558E"/>
      </a:accent4>
      <a:accent5>
        <a:srgbClr val="7030A0"/>
      </a:accent5>
      <a:accent6>
        <a:srgbClr val="BE5B09"/>
      </a:accent6>
      <a:hlink>
        <a:srgbClr val="205868"/>
      </a:hlink>
      <a:folHlink>
        <a:srgbClr val="963B3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</TotalTime>
  <Words>195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Антон Павлович ЧЕХОВ</vt:lpstr>
      <vt:lpstr>Слайд 2</vt:lpstr>
      <vt:lpstr>Антон Павлович ЧЕХОВ</vt:lpstr>
      <vt:lpstr>Творчество Чехова</vt:lpstr>
      <vt:lpstr>Занятия А.П. Чехова</vt:lpstr>
      <vt:lpstr>Трудности в семье</vt:lpstr>
      <vt:lpstr>Трудности в семье</vt:lpstr>
      <vt:lpstr>Самые смешные книги писателя:</vt:lpstr>
      <vt:lpstr>Псевдонимы Чехова: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 Павлович ЧЕХОВ</dc:title>
  <dc:creator>Оксана</dc:creator>
  <cp:lastModifiedBy>учитель</cp:lastModifiedBy>
  <cp:revision>22</cp:revision>
  <dcterms:created xsi:type="dcterms:W3CDTF">2018-02-07T15:01:46Z</dcterms:created>
  <dcterms:modified xsi:type="dcterms:W3CDTF">2018-02-15T09:41:49Z</dcterms:modified>
</cp:coreProperties>
</file>