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25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34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77C57-1B74-46C8-9069-D50B3F2B001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543C0-22CC-491A-A128-BE9119BBC0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543C0-22CC-491A-A128-BE9119BBC0A7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адуга фон для презентации"/>
          <p:cNvPicPr>
            <a:picLocks noChangeAspect="1" noChangeArrowheads="1"/>
          </p:cNvPicPr>
          <p:nvPr/>
        </p:nvPicPr>
        <p:blipFill>
          <a:blip r:embed="rId3"/>
          <a:srcRect r="999" b="4255"/>
          <a:stretch>
            <a:fillRect/>
          </a:stretch>
        </p:blipFill>
        <p:spPr bwMode="auto">
          <a:xfrm>
            <a:off x="0" y="0"/>
            <a:ext cx="9334469" cy="700085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1214422"/>
            <a:ext cx="16430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МБОУ СОШ посёлка Первое Мая Конаковского района Тверской области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5918" y="0"/>
            <a:ext cx="457203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Заседание клуба старшеклассников</a:t>
            </a:r>
          </a:p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B3250D"/>
                </a:solidFill>
                <a:latin typeface="Times New Roman" pitchFamily="18" charset="0"/>
                <a:cs typeface="Times New Roman" pitchFamily="18" charset="0"/>
              </a:rPr>
              <a:t>«Моя  гражданская позиция»</a:t>
            </a:r>
          </a:p>
          <a:p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10.04. 2018г</a:t>
            </a:r>
          </a:p>
          <a:p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участников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- 41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«День трезвости»</a:t>
            </a:r>
          </a:p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расширение представления детей о вредном воздействии </a:t>
            </a:r>
            <a:r>
              <a:rPr lang="ru-RU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алкоголя</a:t>
            </a:r>
          </a:p>
          <a:p>
            <a:endParaRPr lang="ru-RU" sz="16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мероприятии: 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заседание клуба прошло в форме беседы руководитель –учащиеся. Была донесена информация о вреде алкоголя, приведена статистика гибели населения от алкоголя. </a:t>
            </a:r>
          </a:p>
          <a:p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Выступила агитбригада на тему : </a:t>
            </a:r>
            <a:r>
              <a:rPr lang="ru-RU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«Умей сказать "нет</a:t>
            </a:r>
            <a:r>
              <a:rPr lang="ru-RU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"»</a:t>
            </a:r>
          </a:p>
          <a:p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Проведён тест</a:t>
            </a:r>
            <a:r>
              <a:rPr lang="ru-RU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«Сможете ли вы </a:t>
            </a:r>
            <a:r>
              <a:rPr lang="ru-RU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устоять?»</a:t>
            </a:r>
          </a:p>
          <a:p>
            <a:r>
              <a:rPr lang="ru-RU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Подвели итог: 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нового вы узнали сегодня? Изменилось ли ваше отношение к алкоголю? Сможете ли вы устоять, когда будут предлагать выпивку? (Ответы детей.)</a:t>
            </a:r>
            <a:endParaRPr lang="ru-RU" sz="16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314324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r="46090" b="4346"/>
          <a:stretch>
            <a:fillRect/>
          </a:stretch>
        </p:blipFill>
        <p:spPr bwMode="auto">
          <a:xfrm>
            <a:off x="6858016" y="3357562"/>
            <a:ext cx="185738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 r="49206"/>
          <a:stretch>
            <a:fillRect/>
          </a:stretch>
        </p:blipFill>
        <p:spPr bwMode="auto">
          <a:xfrm>
            <a:off x="6909022" y="1000107"/>
            <a:ext cx="1592068" cy="20895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6929454" y="5357826"/>
            <a:ext cx="1926443" cy="12842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119</Words>
  <PresentationFormat>Экран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123</cp:lastModifiedBy>
  <cp:revision>8</cp:revision>
  <dcterms:modified xsi:type="dcterms:W3CDTF">2018-04-28T11:20:15Z</dcterms:modified>
</cp:coreProperties>
</file>