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0" r:id="rId6"/>
    <p:sldId id="269" r:id="rId7"/>
    <p:sldId id="265" r:id="rId8"/>
    <p:sldId id="271" r:id="rId9"/>
    <p:sldId id="273" r:id="rId10"/>
    <p:sldId id="272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D00-87AB-4066-A105-E0EFEADF8795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5BCD-C7B4-4EA4-AB6D-15BD37B641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n3YVBOP03Q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myshared.ru/7/79364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86380" y="5429264"/>
            <a:ext cx="3857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Бодрова</a:t>
            </a:r>
            <a:r>
              <a:rPr lang="ru-RU" sz="2000" b="1" dirty="0" smtClean="0"/>
              <a:t> О.Н.</a:t>
            </a:r>
          </a:p>
          <a:p>
            <a:r>
              <a:rPr lang="ru-RU" sz="2000" b="1" dirty="0" smtClean="0"/>
              <a:t> учитель начальных классов</a:t>
            </a:r>
          </a:p>
          <a:p>
            <a:r>
              <a:rPr lang="ru-RU" sz="2000" b="1" dirty="0" smtClean="0"/>
              <a:t>МБОУ СОШ посёлка Первое Мая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221550" cy="2114142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3429000"/>
            <a:ext cx="6072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http://www.youtube.com/watch?v=cn3YVBOP03Q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900igr.net/datas/muzyka/Muzyka-i-chelovek/0009-009-Spasibo-za-vnim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7358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Правила </a:t>
            </a:r>
            <a:r>
              <a:rPr lang="ru-RU" sz="3200" b="1" dirty="0" err="1">
                <a:solidFill>
                  <a:srgbClr val="C00000"/>
                </a:solidFill>
              </a:rPr>
              <a:t>Интернет-безопасности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50043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«Если что-то непонятно</a:t>
            </a:r>
            <a:br>
              <a:rPr lang="ru-RU" sz="2400" b="1" dirty="0"/>
            </a:br>
            <a:r>
              <a:rPr lang="ru-RU" sz="2400" b="1" dirty="0"/>
              <a:t>Страшно или неприятно,</a:t>
            </a:r>
            <a:br>
              <a:rPr lang="ru-RU" sz="2400" b="1" dirty="0"/>
            </a:br>
            <a:r>
              <a:rPr lang="ru-RU" sz="2400" b="1" dirty="0"/>
              <a:t>Быстро к взрослым поспеши,</a:t>
            </a:r>
            <a:br>
              <a:rPr lang="ru-RU" sz="2400" b="1" dirty="0"/>
            </a:br>
            <a:r>
              <a:rPr lang="ru-RU" sz="2400" b="1" dirty="0"/>
              <a:t>Расскажи и покажи!»</a:t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20482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2830305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28934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«Как и всюду на планете,</a:t>
            </a:r>
            <a:br>
              <a:rPr lang="ru-RU" sz="2400" b="1" dirty="0"/>
            </a:br>
            <a:r>
              <a:rPr lang="ru-RU" sz="2400" b="1" dirty="0"/>
              <a:t>Есть опасность в Интернете.</a:t>
            </a:r>
            <a:br>
              <a:rPr lang="ru-RU" sz="2400" b="1" dirty="0"/>
            </a:br>
            <a:r>
              <a:rPr lang="ru-RU" sz="2400" b="1" dirty="0"/>
              <a:t>Мы опасность исключаем,</a:t>
            </a:r>
            <a:br>
              <a:rPr lang="ru-RU" sz="2400" b="1" dirty="0"/>
            </a:br>
            <a:r>
              <a:rPr lang="ru-RU" sz="2400" b="1" dirty="0"/>
              <a:t>Если фильтры подключаем!»</a:t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9462" name="Picture 6" descr="http://www.aa-nikishin.ru/wp-content/uploads/2016/08/smajl-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289893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221550" cy="21141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78605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«Не хочу попасть в беду —</a:t>
            </a:r>
            <a:br>
              <a:rPr lang="ru-RU" sz="2400" b="1" dirty="0"/>
            </a:br>
            <a:r>
              <a:rPr lang="ru-RU" sz="2400" b="1" dirty="0"/>
              <a:t>Антивирус заведу!</a:t>
            </a:r>
            <a:br>
              <a:rPr lang="ru-RU" sz="2400" b="1" dirty="0"/>
            </a:br>
            <a:r>
              <a:rPr lang="ru-RU" sz="2400" b="1" dirty="0"/>
              <a:t>Всем, кто ходит в Интернет,</a:t>
            </a:r>
            <a:br>
              <a:rPr lang="ru-RU" sz="2400" b="1" dirty="0"/>
            </a:br>
            <a:r>
              <a:rPr lang="ru-RU" sz="2400" b="1" dirty="0"/>
              <a:t>Пригодится наш совет!»</a:t>
            </a:r>
            <a:br>
              <a:rPr lang="ru-RU" sz="2400" b="1" dirty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000372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«Иногда тебе в сети</a:t>
            </a:r>
            <a:br>
              <a:rPr lang="ru-RU" sz="2400" b="1" dirty="0"/>
            </a:br>
            <a:r>
              <a:rPr lang="ru-RU" sz="2400" b="1" dirty="0"/>
              <a:t>Вдруг встречаются вруны.</a:t>
            </a:r>
            <a:br>
              <a:rPr lang="ru-RU" sz="2400" b="1" dirty="0"/>
            </a:br>
            <a:r>
              <a:rPr lang="ru-RU" sz="2400" b="1" dirty="0"/>
              <a:t>Ты мошенникам не верь,</a:t>
            </a:r>
            <a:br>
              <a:rPr lang="ru-RU" sz="2400" b="1" dirty="0"/>
            </a:br>
            <a:r>
              <a:rPr lang="ru-RU" sz="2400" b="1" dirty="0"/>
              <a:t>Информацию проверь!»</a:t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25602" name="Picture 2" descr="http://www.aa-nikishin.ru/wp-content/uploads/2016/08/smajl-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3002468" cy="207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221550" cy="21141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857496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«Злые люди в Интернете</a:t>
            </a:r>
            <a:br>
              <a:rPr lang="ru-RU" sz="2400" b="1" dirty="0"/>
            </a:br>
            <a:r>
              <a:rPr lang="ru-RU" sz="2400" b="1" dirty="0"/>
              <a:t>Расставляют свои сети.</a:t>
            </a:r>
            <a:br>
              <a:rPr lang="ru-RU" sz="2400" b="1" dirty="0"/>
            </a:br>
            <a:r>
              <a:rPr lang="ru-RU" sz="2400" b="1" dirty="0"/>
              <a:t>С незнакомыми людьми</a:t>
            </a:r>
            <a:br>
              <a:rPr lang="ru-RU" sz="2400" b="1" dirty="0"/>
            </a:br>
            <a:r>
              <a:rPr lang="ru-RU" sz="2400" b="1" dirty="0"/>
              <a:t>Ты на встречу не иди!»</a:t>
            </a:r>
            <a:br>
              <a:rPr lang="ru-RU" sz="2400" b="1" dirty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28934"/>
            <a:ext cx="457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«С грубиянами в сети</a:t>
            </a:r>
            <a:br>
              <a:rPr lang="ru-RU" sz="2400" b="1" dirty="0"/>
            </a:br>
            <a:r>
              <a:rPr lang="ru-RU" sz="2400" b="1" dirty="0"/>
              <a:t>Разговор не заводи.</a:t>
            </a:r>
            <a:br>
              <a:rPr lang="ru-RU" sz="2400" b="1" dirty="0"/>
            </a:br>
            <a:r>
              <a:rPr lang="ru-RU" sz="2400" b="1" dirty="0"/>
              <a:t>Ну и сам не оплошай -</a:t>
            </a:r>
            <a:br>
              <a:rPr lang="ru-RU" sz="2400" b="1" dirty="0"/>
            </a:br>
            <a:r>
              <a:rPr lang="ru-RU" sz="2400" b="1" dirty="0"/>
              <a:t>Никого не обижай!»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8674" name="Picture 2" descr="http://www.aa-nikishin.ru/wp-content/uploads/2016/08/smajl-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2794364" cy="192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221550" cy="21141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928933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«Чтобы вор к нам не пришёл,</a:t>
            </a:r>
            <a:br>
              <a:rPr lang="ru-RU" sz="2400" b="1" dirty="0"/>
            </a:br>
            <a:r>
              <a:rPr lang="ru-RU" sz="2400" b="1" dirty="0"/>
              <a:t>И чужой нас не нашёл,</a:t>
            </a:r>
            <a:br>
              <a:rPr lang="ru-RU" sz="2400" b="1" dirty="0"/>
            </a:br>
            <a:r>
              <a:rPr lang="ru-RU" sz="2400" b="1" dirty="0"/>
              <a:t>Телефон свой, адрес, фото</a:t>
            </a:r>
            <a:br>
              <a:rPr lang="ru-RU" sz="2400" b="1" dirty="0"/>
            </a:br>
            <a:r>
              <a:rPr lang="ru-RU" sz="2400" b="1" dirty="0"/>
              <a:t>В Интернет не помещай</a:t>
            </a:r>
            <a:br>
              <a:rPr lang="ru-RU" sz="2400" b="1" dirty="0"/>
            </a:br>
            <a:r>
              <a:rPr lang="ru-RU" sz="2400" b="1" dirty="0"/>
              <a:t>И другим не сообщай!»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wpmen.ru/wp-content/uploads/2014/06/smile-1024x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500570"/>
            <a:ext cx="3221550" cy="2114142"/>
          </a:xfrm>
          <a:prstGeom prst="rect">
            <a:avLst/>
          </a:prstGeom>
          <a:noFill/>
        </p:spPr>
      </p:pic>
      <p:pic>
        <p:nvPicPr>
          <p:cNvPr id="22532" name="Picture 4" descr="http://www.aa-nikishin.ru/wp-content/uploads/2016/08/smajl-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3025464" cy="208757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428860" y="2571744"/>
            <a:ext cx="50720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  <a:t>«Мы хотим, чтоб Интернет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  <a:t>Был вам другом много лет!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  <a:t>Будешь знать семь правил этих —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Verdana" pitchFamily="34" charset="0"/>
              </a:rPr>
              <a:t>Смело плавай в Интернете!»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 Bodrova</dc:creator>
  <cp:lastModifiedBy>Olga Bodrova</cp:lastModifiedBy>
  <cp:revision>7</cp:revision>
  <dcterms:created xsi:type="dcterms:W3CDTF">2017-04-06T21:10:44Z</dcterms:created>
  <dcterms:modified xsi:type="dcterms:W3CDTF">2017-04-06T22:21:13Z</dcterms:modified>
</cp:coreProperties>
</file>