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8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32E0-233D-4466-BE60-03C4695AE717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0249-D495-4D19-B0FD-C26564A06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32E0-233D-4466-BE60-03C4695AE717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0249-D495-4D19-B0FD-C26564A06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32E0-233D-4466-BE60-03C4695AE717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0249-D495-4D19-B0FD-C26564A06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32E0-233D-4466-BE60-03C4695AE717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0249-D495-4D19-B0FD-C26564A06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32E0-233D-4466-BE60-03C4695AE717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0249-D495-4D19-B0FD-C26564A06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32E0-233D-4466-BE60-03C4695AE717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0249-D495-4D19-B0FD-C26564A06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32E0-233D-4466-BE60-03C4695AE717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0249-D495-4D19-B0FD-C26564A06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32E0-233D-4466-BE60-03C4695AE717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0249-D495-4D19-B0FD-C26564A06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32E0-233D-4466-BE60-03C4695AE717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0249-D495-4D19-B0FD-C26564A06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32E0-233D-4466-BE60-03C4695AE717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0249-D495-4D19-B0FD-C26564A06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32E0-233D-4466-BE60-03C4695AE717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0249-D495-4D19-B0FD-C26564A06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832E0-233D-4466-BE60-03C4695AE717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20249-D495-4D19-B0FD-C26564A06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http://www.gburamenki.ru/im.xp?q=053052057057055049055052055.jpg&amp;ql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643998" cy="64293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9124" y="5786454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Бодрова</a:t>
            </a:r>
            <a:r>
              <a:rPr lang="ru-RU" b="1" dirty="0" smtClean="0">
                <a:solidFill>
                  <a:srgbClr val="FF0000"/>
                </a:solidFill>
              </a:rPr>
              <a:t> О.Н.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b="1" dirty="0" smtClean="0">
                <a:solidFill>
                  <a:srgbClr val="FF0000"/>
                </a:solidFill>
              </a:rPr>
              <a:t>читель начальных классов МБОУ СОШ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посёлка Первое Мая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velikol.ru/dostc/%D0%9F%D0%B0%D0%BC%D1%8F%D1%82%D0%BA%D0%B0%20%D0%B4%D0%BB%D1%8F%20%D0%B4%D0%B5%D1%82%D0%B5%D0%B9%20%28%E2%84%961%29.%20%D0%9F%D0%BE%D0%B4%D0%B3%D0%BE%D1%82%D0%BE%D0%B2%D0%B8%D0%BB%D0%B0%20%D1%83%D1%87%D0%B8%D1%82%D0%B5%D0%BB%D1%8C%20%D0%BD%D0%B0%D1%87%D0%B0%D0%BB%D1%8C%D0%BD%D1%8B%D1%85%20%D0%BA%D0%BB%D0%B0%D1%81%D1%81%D0%BE%D0%B2%20%D0%BC%D0%B1%D0%BE%D1%83%20%D1%81%D0%BE%D1%88%20%E2%84%9611%20%D0%9A%D0%B8%D1%80%D0%B8%D1%87%D0%B5%D0%BD%D0%BA%D0%BE%20%D0%9E.%20%D0%90.,%20%D0%B3.%20%D0%A1%D1%83%D1%80%D0%B3%D1%83%D1%82%20%D0%BF%D0%BE%D0%B6%D0%B0%D1%80%20%D0%BD%D0%B5%20%D0%BF%D0%BE%D0%B4%D0%B4%D0%B0%D0%B2%D0%B0%D1%82%D1%8C%D1%81%D1%8F%20%D0%BF%D0%B0%D0%BD%D0%B8%D0%BA%D0%B5%21c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s.myshared.ru/4/229936/slid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fs00.infourok.ru/images/doc/120/141555/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58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aksarinskayaschool.ru/wp-content/uploads/images/%D0%BD%D0%B0%20%D0%B2%D0%BE%D0%B4%D0%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47625"/>
            <a:ext cx="9525000" cy="690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tynda2.ucoz.ru/bezopasnost/leto/pravila_povedenija_na_vo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58325" cy="6786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ds04.infourok.ru/uploads/ex/1139/000072e0-4b7d867d/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mypresentation.ru/documents/09e9a5b1517b862d028b0c84230448db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ds04.infourok.ru/uploads/ex/09ea/0004d861-816ef58b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energyland.info/img/news/082010/870237f00dbf1a2c43fbdbe189c992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369" y="285728"/>
            <a:ext cx="8922631" cy="6299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sobinkadk.ru/images/stories/security/kaniku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7040118" cy="6081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11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 Bodrova</dc:creator>
  <cp:lastModifiedBy>Olga Bodrova</cp:lastModifiedBy>
  <cp:revision>10</cp:revision>
  <dcterms:created xsi:type="dcterms:W3CDTF">2017-05-23T20:26:30Z</dcterms:created>
  <dcterms:modified xsi:type="dcterms:W3CDTF">2018-01-25T20:12:55Z</dcterms:modified>
</cp:coreProperties>
</file>